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  <p:sldMasterId id="2147483978" r:id="rId2"/>
  </p:sldMasterIdLst>
  <p:sldIdLst>
    <p:sldId id="271" r:id="rId3"/>
    <p:sldId id="256" r:id="rId4"/>
    <p:sldId id="257" r:id="rId5"/>
    <p:sldId id="258" r:id="rId6"/>
    <p:sldId id="259" r:id="rId7"/>
    <p:sldId id="268" r:id="rId8"/>
    <p:sldId id="261" r:id="rId9"/>
    <p:sldId id="262" r:id="rId10"/>
    <p:sldId id="263" r:id="rId11"/>
    <p:sldId id="264" r:id="rId12"/>
    <p:sldId id="265" r:id="rId13"/>
    <p:sldId id="269" r:id="rId14"/>
    <p:sldId id="266" r:id="rId15"/>
    <p:sldId id="272" r:id="rId16"/>
    <p:sldId id="273" r:id="rId17"/>
    <p:sldId id="280" r:id="rId18"/>
    <p:sldId id="308" r:id="rId19"/>
    <p:sldId id="309" r:id="rId20"/>
    <p:sldId id="275" r:id="rId21"/>
    <p:sldId id="274" r:id="rId22"/>
    <p:sldId id="276" r:id="rId23"/>
    <p:sldId id="277" r:id="rId24"/>
    <p:sldId id="297" r:id="rId25"/>
    <p:sldId id="299" r:id="rId26"/>
    <p:sldId id="296" r:id="rId27"/>
    <p:sldId id="278" r:id="rId28"/>
    <p:sldId id="279" r:id="rId29"/>
    <p:sldId id="307" r:id="rId30"/>
    <p:sldId id="283" r:id="rId31"/>
    <p:sldId id="285" r:id="rId32"/>
    <p:sldId id="286" r:id="rId33"/>
    <p:sldId id="287" r:id="rId34"/>
    <p:sldId id="295" r:id="rId35"/>
    <p:sldId id="281" r:id="rId36"/>
    <p:sldId id="282" r:id="rId37"/>
    <p:sldId id="288" r:id="rId38"/>
    <p:sldId id="301" r:id="rId39"/>
    <p:sldId id="294" r:id="rId40"/>
    <p:sldId id="289" r:id="rId41"/>
    <p:sldId id="303" r:id="rId42"/>
    <p:sldId id="305" r:id="rId43"/>
    <p:sldId id="304" r:id="rId44"/>
    <p:sldId id="306" r:id="rId45"/>
    <p:sldId id="318" r:id="rId46"/>
    <p:sldId id="320" r:id="rId47"/>
    <p:sldId id="302" r:id="rId48"/>
    <p:sldId id="312" r:id="rId49"/>
    <p:sldId id="290" r:id="rId50"/>
    <p:sldId id="291" r:id="rId51"/>
    <p:sldId id="292" r:id="rId52"/>
    <p:sldId id="311" r:id="rId53"/>
    <p:sldId id="293" r:id="rId54"/>
    <p:sldId id="313" r:id="rId55"/>
    <p:sldId id="314" r:id="rId56"/>
    <p:sldId id="316" r:id="rId57"/>
    <p:sldId id="317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ачало. Заставка." id="{A0863B73-803E-44A3-B64F-E0F5019085B5}">
          <p14:sldIdLst>
            <p14:sldId id="271"/>
          </p14:sldIdLst>
        </p14:section>
        <p14:section name="Видео ролик" id="{7842AB13-038E-421F-8806-3B0EA5CDB853}">
          <p14:sldIdLst>
            <p14:sldId id="256"/>
            <p14:sldId id="257"/>
            <p14:sldId id="258"/>
            <p14:sldId id="259"/>
            <p14:sldId id="268"/>
            <p14:sldId id="261"/>
            <p14:sldId id="262"/>
            <p14:sldId id="263"/>
            <p14:sldId id="264"/>
            <p14:sldId id="265"/>
            <p14:sldId id="269"/>
            <p14:sldId id="266"/>
          </p14:sldIdLst>
        </p14:section>
        <p14:section name="По сценарию" id="{01B0F26A-3E78-453B-9228-CB304E96BFCA}">
          <p14:sldIdLst>
            <p14:sldId id="272"/>
            <p14:sldId id="273"/>
            <p14:sldId id="280"/>
            <p14:sldId id="308"/>
            <p14:sldId id="309"/>
            <p14:sldId id="275"/>
            <p14:sldId id="274"/>
            <p14:sldId id="276"/>
            <p14:sldId id="277"/>
            <p14:sldId id="297"/>
            <p14:sldId id="299"/>
            <p14:sldId id="296"/>
            <p14:sldId id="278"/>
            <p14:sldId id="279"/>
            <p14:sldId id="307"/>
            <p14:sldId id="283"/>
            <p14:sldId id="285"/>
            <p14:sldId id="286"/>
            <p14:sldId id="287"/>
            <p14:sldId id="295"/>
            <p14:sldId id="281"/>
            <p14:sldId id="282"/>
            <p14:sldId id="288"/>
            <p14:sldId id="301"/>
            <p14:sldId id="294"/>
            <p14:sldId id="289"/>
            <p14:sldId id="303"/>
            <p14:sldId id="305"/>
            <p14:sldId id="304"/>
            <p14:sldId id="306"/>
            <p14:sldId id="318"/>
            <p14:sldId id="320"/>
            <p14:sldId id="302"/>
            <p14:sldId id="312"/>
            <p14:sldId id="290"/>
            <p14:sldId id="291"/>
            <p14:sldId id="292"/>
            <p14:sldId id="311"/>
            <p14:sldId id="293"/>
            <p14:sldId id="313"/>
            <p14:sldId id="314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05188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85265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17725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9260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77616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98303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73154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241288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02917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08863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19540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42614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54275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91181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0177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00378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11026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71073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20735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64483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601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63120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996891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45247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923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677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9568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81B038C-D198-4B1A-8D8F-46C77A2FEFCF}" type="datetimeFigureOut">
              <a:rPr lang="ru-RU" smtClean="0"/>
              <a:t>09.09.2015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39452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advClick="0" advTm="10000">
    <p:cut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09.09.2015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0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</p:sldLayoutIdLst>
  <p:transition>
    <p:cut/>
  </p:transition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12" Type="http://schemas.openxmlformats.org/officeDocument/2006/relationships/image" Target="../media/image4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g"/><Relationship Id="rId9" Type="http://schemas.openxmlformats.org/officeDocument/2006/relationships/image" Target="../media/image4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8.jpeg"/><Relationship Id="rId4" Type="http://schemas.openxmlformats.org/officeDocument/2006/relationships/image" Target="../media/image87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jpeg"/><Relationship Id="rId11" Type="http://schemas.openxmlformats.org/officeDocument/2006/relationships/image" Target="../media/image117.jpeg"/><Relationship Id="rId5" Type="http://schemas.openxmlformats.org/officeDocument/2006/relationships/image" Target="../media/image111.jpeg"/><Relationship Id="rId10" Type="http://schemas.openxmlformats.org/officeDocument/2006/relationships/image" Target="../media/image116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jpeg"/><Relationship Id="rId3" Type="http://schemas.openxmlformats.org/officeDocument/2006/relationships/image" Target="../media/image119.jpeg"/><Relationship Id="rId7" Type="http://schemas.openxmlformats.org/officeDocument/2006/relationships/image" Target="../media/image123.jp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5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94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64009" y="1280332"/>
            <a:ext cx="7882593" cy="24438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Муниципальное бюджетное образовательное учреждение дополнительного образования детей 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Дом детского творчества «Дружный» </a:t>
            </a:r>
            <a:br>
              <a:rPr lang="ru-RU" sz="48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Советского района городского округа город Уфа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96763" y="3068759"/>
            <a:ext cx="8259521" cy="3519195"/>
          </a:xfrm>
        </p:spPr>
        <p:txBody>
          <a:bodyPr>
            <a:normAutofit fontScale="70000" lnSpcReduction="20000"/>
          </a:bodyPr>
          <a:lstStyle/>
          <a:p>
            <a:pPr algn="l"/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Директор </a:t>
            </a:r>
            <a:r>
              <a:rPr lang="ru-RU" sz="4500" dirty="0">
                <a:solidFill>
                  <a:srgbClr val="002060"/>
                </a:solidFill>
                <a:latin typeface="Monotype Corsiva" panose="03010101010201010101" pitchFamily="66" charset="0"/>
              </a:rPr>
              <a:t>Скворцова Любовь </a:t>
            </a:r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Борисовна</a:t>
            </a:r>
          </a:p>
          <a:p>
            <a:pPr algn="l"/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Отличник образования РБ</a:t>
            </a:r>
          </a:p>
          <a:p>
            <a:endParaRPr lang="ru-RU" sz="2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Мы находимся по адресу: 450097, г. Уфа, ул. Н. Дмитриева, 5</a:t>
            </a:r>
          </a:p>
          <a:p>
            <a:pPr algn="r"/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Тел. 252-55-71,</a:t>
            </a:r>
          </a:p>
          <a:p>
            <a:pPr algn="r"/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E-mail :dompioner@mail.ru</a:t>
            </a:r>
          </a:p>
          <a:p>
            <a:pPr algn="r"/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Сайт: </a:t>
            </a:r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www.druzhniy-ufa.ru</a:t>
            </a:r>
          </a:p>
          <a:p>
            <a:pPr algn="r"/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vk.com/</a:t>
            </a:r>
            <a:r>
              <a:rPr lang="en-US" sz="24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druzhniyufa</a:t>
            </a:r>
            <a:endParaRPr lang="en-US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endParaRPr lang="ru-RU" sz="2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ГИМН-3 ДДТ Дружный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80013" y="5565775"/>
            <a:ext cx="609600" cy="609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3" t="1559" r="20782" b="5974"/>
          <a:stretch/>
        </p:blipFill>
        <p:spPr>
          <a:xfrm>
            <a:off x="597401" y="1440801"/>
            <a:ext cx="3104196" cy="32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6000">
        <p14:vortex dir="r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5836" y="1850308"/>
            <a:ext cx="8794212" cy="1930400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Только дети всегда есть дети – интересно им все на свете. 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И тесны им школьные стены – ждут большой они перемены.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Обращают они внимание на дополнительное образование.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И мы пишем программы, составляем конспекты и планы,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чтобы радость дарили знания!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В этом видим свое призвание!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1131"/>
            <a:ext cx="3743268" cy="24995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885" y="4446181"/>
            <a:ext cx="3595496" cy="23969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087" y="3546697"/>
            <a:ext cx="3829798" cy="254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6991"/>
      </p:ext>
    </p:extLst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401" y="1"/>
            <a:ext cx="5948448" cy="74715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739" y="372837"/>
            <a:ext cx="3865199" cy="2176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7044"/>
            <a:ext cx="2767824" cy="40541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48" y="4366206"/>
            <a:ext cx="3737690" cy="249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35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7830" y="4217158"/>
            <a:ext cx="8596668" cy="1801504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Для создания целостного образовательного пространства как условия развития личности ребенка на базах общеобразовательных учреждений №15,27,100,108,110, лицея  107, гимназии №20 организована работа  10  различных объединений декоративно-прикладного, художественно-эстетического, спортивного направлений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1669" y="1429"/>
            <a:ext cx="7774002" cy="35141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7311"/>
            <a:ext cx="3060457" cy="20423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721" y="2662181"/>
            <a:ext cx="2054530" cy="2054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304" y="4716711"/>
            <a:ext cx="3281365" cy="219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4387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7908" y="738882"/>
            <a:ext cx="8610600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Основные направления деятельности:</a:t>
            </a:r>
            <a:b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000" u="sng" dirty="0">
                <a:solidFill>
                  <a:srgbClr val="FF0000"/>
                </a:solidFill>
                <a:latin typeface="Monotype Corsiva" panose="03010101010201010101" pitchFamily="66" charset="0"/>
              </a:rPr>
              <a:t>Декоративно- прикладное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2160983"/>
            <a:ext cx="4185623" cy="3880379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Изобразительная деятельность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Батик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Роспись по дереву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Скульптура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Шитьё, куклы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Дизайн-студия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Бумагопластика</a:t>
            </a:r>
            <a:endParaRPr lang="ru-RU" sz="24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Бисероплетение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58282" y="705980"/>
            <a:ext cx="3305175" cy="220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26401" y="2731622"/>
            <a:ext cx="3937309" cy="262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83823" y="3656420"/>
            <a:ext cx="3621153" cy="2540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4823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5279" y="363369"/>
            <a:ext cx="8610600" cy="1295400"/>
          </a:xfrm>
        </p:spPr>
        <p:txBody>
          <a:bodyPr>
            <a:normAutofit/>
          </a:bodyPr>
          <a:lstStyle/>
          <a:p>
            <a:pPr algn="ctr"/>
            <a:r>
              <a:rPr lang="ru-RU" sz="40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Художественно- эстетическое:</a:t>
            </a:r>
            <a:endParaRPr lang="ru-RU" sz="40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025" y="1596789"/>
            <a:ext cx="4397344" cy="4444574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Эстрадные, народные танцы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Вокал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Вокально- инструментальный ансамбль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Игра на фортепиано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Игра на гитаре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Студия звукозаписи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Организация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проведение массовых мероприятий, праздников, районных конкурсов, фестивалей, выставок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62" y="248049"/>
            <a:ext cx="3901440" cy="2697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62" y="3931920"/>
            <a:ext cx="3901440" cy="292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8" y="2336771"/>
            <a:ext cx="3738524" cy="2491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1259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10000">
        <p15:prstTrans prst="origami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8924" y="586821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Спортивно- оздоровительное:</a:t>
            </a:r>
            <a:endParaRPr lang="ru-RU" sz="48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Оздоровительная гимнастика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Тхэквондо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Футбол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Шахматы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3" t="23252" r="17788"/>
          <a:stretch/>
        </p:blipFill>
        <p:spPr>
          <a:xfrm>
            <a:off x="8875594" y="98504"/>
            <a:ext cx="3316406" cy="2624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17" y="1984752"/>
            <a:ext cx="4551024" cy="2559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38" y="4199245"/>
            <a:ext cx="4317710" cy="242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658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524298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Военно- патриотическое</a:t>
            </a:r>
            <a:endParaRPr lang="ru-RU" sz="54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4400" b="1" dirty="0" smtClean="0">
                <a:latin typeface="Monotype Corsiva" panose="03010101010201010101" pitchFamily="66" charset="0"/>
              </a:rPr>
              <a:t>ВПК «Голубые молнии»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4400" b="1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333" y="2194560"/>
            <a:ext cx="5650667" cy="3742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48" y="3037347"/>
            <a:ext cx="4750985" cy="3566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0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21347" y="571190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Социально- педагогическое:</a:t>
            </a:r>
            <a:endParaRPr lang="ru-RU" sz="54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1710212"/>
            <a:ext cx="4184035" cy="4922599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dirty="0"/>
              <a:t> 	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Консультация педагога-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психолога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Консультация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логопеда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Изучение английского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языка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Работа с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подростками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Сотрудничество с социально- педагогическими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службами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Работа семейного клуба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452" y="211944"/>
            <a:ext cx="3666161" cy="2749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869" y="3128890"/>
            <a:ext cx="5261019" cy="35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8129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airplan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44" y="98320"/>
            <a:ext cx="3735539" cy="2801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90" y="3418339"/>
            <a:ext cx="4279010" cy="320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00" y="168016"/>
            <a:ext cx="5139410" cy="3426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" y="4310400"/>
            <a:ext cx="3821399" cy="254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36" y="3418339"/>
            <a:ext cx="2206671" cy="3310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" y="2277791"/>
            <a:ext cx="3821399" cy="2547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81" y="27548"/>
            <a:ext cx="3265853" cy="217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66" y="1621881"/>
            <a:ext cx="3664579" cy="2443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498842"/>
            <a:ext cx="2239438" cy="335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9260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ractur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106" y="4340311"/>
            <a:ext cx="3707904" cy="247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7476" y="4455188"/>
            <a:ext cx="8683348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3" y="42196"/>
            <a:ext cx="3610142" cy="240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812" y="188640"/>
            <a:ext cx="1851670" cy="2468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3" y="4772359"/>
            <a:ext cx="3059832" cy="203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25" y="4837245"/>
            <a:ext cx="3059832" cy="203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4" y="2290715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002" y="2488991"/>
            <a:ext cx="2051720" cy="2051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50" y="42196"/>
            <a:ext cx="2226543" cy="222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34" y="1775966"/>
            <a:ext cx="4489863" cy="3367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14" y="188640"/>
            <a:ext cx="2405263" cy="1603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432" r="37434" b="-1432"/>
          <a:stretch/>
        </p:blipFill>
        <p:spPr>
          <a:xfrm>
            <a:off x="7279059" y="1792149"/>
            <a:ext cx="1521943" cy="2111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977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451" y="4899546"/>
            <a:ext cx="8769033" cy="1708554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как сказал Генри Форд: Собраться вместе- это начало, остаться вместе –прогресс,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работать 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вместе- это успех!»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3756154" y="494881"/>
            <a:ext cx="8596667" cy="67402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Коллектив ДДТ «Дружный»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2" name="Рисунок 1"/>
          <p:cNvSpPr>
            <a:spLocks noGrp="1"/>
          </p:cNvSpPr>
          <p:nvPr>
            <p:ph type="pic" idx="1"/>
          </p:nvPr>
        </p:nvSpPr>
        <p:spPr/>
      </p:sp>
      <p:pic>
        <p:nvPicPr>
          <p:cNvPr id="1026" name="Picture 2" descr="http://cs627431.vk.me/v627431773/3ab6/rZp5o2E-H2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26302" r="4446" b="8020"/>
          <a:stretch/>
        </p:blipFill>
        <p:spPr bwMode="auto">
          <a:xfrm>
            <a:off x="1432855" y="1167688"/>
            <a:ext cx="8038979" cy="4335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19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7876" y="2196035"/>
            <a:ext cx="8610600" cy="1293028"/>
          </a:xfrm>
        </p:spPr>
        <p:txBody>
          <a:bodyPr>
            <a:noAutofit/>
          </a:bodyPr>
          <a:lstStyle/>
          <a:p>
            <a:r>
              <a:rPr lang="ru-RU" sz="54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Мухаметова</a:t>
            </a:r>
            <a:r>
              <a:rPr lang="ru-RU" sz="5400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 лия  </a:t>
            </a:r>
            <a:r>
              <a:rPr lang="ru-RU" sz="5400" dirty="0" err="1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Ванировна</a:t>
            </a:r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54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 </a:t>
            </a:r>
            <a:r>
              <a:rPr lang="ru-RU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«Созвездие»</a:t>
            </a:r>
            <a: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54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5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4" y="596945"/>
            <a:ext cx="4338177" cy="5784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57" y="3206230"/>
            <a:ext cx="3374266" cy="3763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937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7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46" y="4201732"/>
            <a:ext cx="4722254" cy="2656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9" r="8557" b="13065"/>
          <a:stretch/>
        </p:blipFill>
        <p:spPr>
          <a:xfrm>
            <a:off x="141669" y="281220"/>
            <a:ext cx="8087931" cy="4882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936272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6856" y="537943"/>
            <a:ext cx="6053071" cy="3474869"/>
          </a:xfrm>
        </p:spPr>
        <p:txBody>
          <a:bodyPr>
            <a:normAutofit fontScale="90000"/>
          </a:bodyPr>
          <a:lstStyle/>
          <a:p>
            <a:r>
              <a:rPr lang="ru-RU" sz="5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Галиева</a:t>
            </a: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b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Алина </a:t>
            </a:r>
            <a:r>
              <a:rPr lang="ru-RU" sz="5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Галиевна</a:t>
            </a: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54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</a:t>
            </a:r>
            <a:b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«Волшебная скрипка»</a:t>
            </a:r>
            <a:endParaRPr lang="ru-RU" sz="5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1" y="537943"/>
            <a:ext cx="4493733" cy="5991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753" y="4012812"/>
            <a:ext cx="3192832" cy="2697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71244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780198" y="141668"/>
            <a:ext cx="9300183" cy="1696792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Задание №1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7" y="901520"/>
            <a:ext cx="5154824" cy="515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525037" y="2137893"/>
            <a:ext cx="6555345" cy="4080791"/>
          </a:xfrm>
        </p:spPr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«Ищите краски»</a:t>
            </a:r>
            <a:endParaRPr lang="ru-RU" sz="6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959" y="3039663"/>
            <a:ext cx="5716073" cy="381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5716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943" y="1911901"/>
            <a:ext cx="1807647" cy="2260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4338" y="785612"/>
            <a:ext cx="5642058" cy="55765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Шакирова Екатерина Артуровна </a:t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</a:t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 Зазеркалье»</a:t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Орлова Екатерина Александровна</a:t>
            </a:r>
            <a:b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«Идея»</a:t>
            </a:r>
            <a:r>
              <a:rPr lang="ru-RU" sz="3200" dirty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590" y="1486022"/>
            <a:ext cx="3798156" cy="5371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63" y="4848420"/>
            <a:ext cx="4641139" cy="2009580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82"/>
            <a:ext cx="3387144" cy="509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65" y="4577588"/>
            <a:ext cx="3236946" cy="22104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11657">
            <a:off x="7594006" y="356098"/>
            <a:ext cx="2597165" cy="211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9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ой фильм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417" y="0"/>
            <a:ext cx="11140783" cy="6262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707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724" y="94671"/>
            <a:ext cx="8610600" cy="1293028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Задание №2</a:t>
            </a:r>
            <a:endParaRPr lang="ru-RU" sz="8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47" y="1387699"/>
            <a:ext cx="10820400" cy="515476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«Кто лишний?»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rgbClr val="7030A0"/>
                </a:solidFill>
                <a:latin typeface="Monotype Corsiva" panose="03010101010201010101" pitchFamily="66" charset="0"/>
              </a:rPr>
              <a:t>Все, кроме одного, композиторы. Кто он?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Бах</a:t>
            </a:r>
            <a:r>
              <a:rPr lang="ru-RU" sz="4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И.С.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Моцарт В.А.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Бетховен Л.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Чайковский П.И.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Шишкин И.И.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Прокофьев С.С.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2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47" y="3863663"/>
            <a:ext cx="2495282" cy="299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11409" r="6131" b="12422"/>
          <a:stretch/>
        </p:blipFill>
        <p:spPr>
          <a:xfrm>
            <a:off x="8926988" y="2641780"/>
            <a:ext cx="2740198" cy="24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555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586" y="1220274"/>
            <a:ext cx="5808371" cy="4800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Петрова Анастасия Игоревна </a:t>
            </a:r>
          </a:p>
          <a:p>
            <a:pPr marL="0" indent="0">
              <a:buNone/>
            </a:pP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«Драйв» </a:t>
            </a:r>
            <a:endParaRPr lang="ru-RU" sz="5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160" y="406756"/>
            <a:ext cx="5762224" cy="5762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91" y="3745273"/>
            <a:ext cx="1985982" cy="2983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6328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07724" y="94671"/>
            <a:ext cx="8610600" cy="1293028"/>
          </a:xfrm>
        </p:spPr>
        <p:txBody>
          <a:bodyPr>
            <a:noAutofit/>
          </a:bodyPr>
          <a:lstStyle/>
          <a:p>
            <a:r>
              <a:rPr lang="ru-RU" sz="8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Задание №2</a:t>
            </a:r>
            <a:endParaRPr lang="ru-RU" sz="8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47" y="1387699"/>
            <a:ext cx="10820400" cy="515476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«Кто лишний?»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rgbClr val="7030A0"/>
                </a:solidFill>
                <a:latin typeface="Monotype Corsiva" panose="03010101010201010101" pitchFamily="66" charset="0"/>
              </a:rPr>
              <a:t>Все, кроме одного, композиторы. Кто он?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Бах</a:t>
            </a:r>
            <a:r>
              <a:rPr lang="ru-RU" sz="4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И.С.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Моцарт В.А.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Бетховен Л.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Чайковский П.И.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Шишкин И.И.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457200" indent="-457200" algn="r">
              <a:buFont typeface="+mj-lt"/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Прокофьев С.С.</a:t>
            </a:r>
            <a:endParaRPr lang="ru-RU" sz="4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endParaRPr lang="ru-RU" sz="2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47" y="3863663"/>
            <a:ext cx="2495282" cy="2994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9" t="11409" r="6131" b="12422"/>
          <a:stretch/>
        </p:blipFill>
        <p:spPr>
          <a:xfrm>
            <a:off x="8926988" y="2641780"/>
            <a:ext cx="2740198" cy="24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6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45" y="764373"/>
            <a:ext cx="10141039" cy="1293028"/>
          </a:xfrm>
        </p:spPr>
        <p:txBody>
          <a:bodyPr>
            <a:no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И. Шишкин «Утро в сосновом лесу» 1889г.  </a:t>
            </a: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96" y="1568004"/>
            <a:ext cx="6930981" cy="5221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6060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59066"/>
            <a:ext cx="8610600" cy="1293028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Задание №3</a:t>
            </a:r>
            <a:endParaRPr lang="ru-RU" sz="6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52094"/>
            <a:ext cx="10820400" cy="4716886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6000" dirty="0" smtClean="0">
                <a:latin typeface="Monotype Corsiva" panose="03010101010201010101" pitchFamily="66" charset="0"/>
              </a:rPr>
              <a:t>«Загадка»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Ох, на нём не сосчитать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Черно-белых клавиш!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А научишься играть -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Ты себя прославишь.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Отнесись к нему серьезно -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Скоро станешь виртуозом.</a:t>
            </a:r>
          </a:p>
          <a:p>
            <a:pPr marL="0" indent="0" algn="ctr">
              <a:buNone/>
            </a:pPr>
            <a:endParaRPr lang="ru-RU" sz="3600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513" y="3810537"/>
            <a:ext cx="3409130" cy="2737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8" y="1452094"/>
            <a:ext cx="3290014" cy="3290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039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83242" y="1380857"/>
            <a:ext cx="8636531" cy="2532619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Пономарева Наталья Александровна</a:t>
            </a:r>
            <a:br>
              <a:rPr lang="ru-RU" sz="53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3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</a:t>
            </a:r>
            <a:br>
              <a:rPr lang="ru-RU" sz="53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53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«Игровая радуга»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63" y="339367"/>
            <a:ext cx="4104967" cy="6162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6260">
            <a:off x="6080013" y="3331863"/>
            <a:ext cx="5744181" cy="3590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98186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03065" y="515155"/>
            <a:ext cx="6109951" cy="673062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Нестеренко Павел Юрьевич</a:t>
            </a:r>
          </a:p>
          <a:p>
            <a:pPr marL="0" indent="0" algn="r">
              <a:buNone/>
            </a:pP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«Гитара»</a:t>
            </a:r>
          </a:p>
          <a:p>
            <a:pPr marL="0" indent="0" algn="r">
              <a:buNone/>
            </a:pP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endParaRPr lang="ru-RU" sz="6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50" y="244698"/>
            <a:ext cx="4280079" cy="642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065" y="3454757"/>
            <a:ext cx="2591807" cy="2891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1486150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72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66562" cy="5199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761" y="2319309"/>
            <a:ext cx="3285893" cy="4356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542762" y="741440"/>
            <a:ext cx="5213799" cy="5922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Сагдетдинова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Альфия</a:t>
            </a: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2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Талгатовна</a:t>
            </a: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«Радужная роспись»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b="1" dirty="0" smtClean="0"/>
          </a:p>
          <a:p>
            <a:pPr marL="0" indent="0" algn="r">
              <a:buNone/>
            </a:pP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r">
              <a:buNone/>
            </a:pPr>
            <a:r>
              <a:rPr lang="ru-RU" sz="40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Мерклина</a:t>
            </a: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 algn="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Екатерина Викторовна</a:t>
            </a:r>
          </a:p>
          <a:p>
            <a:pPr marL="0" indent="0" algn="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«Творец»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03" t="7262" r="19352" b="12645"/>
          <a:stretch/>
        </p:blipFill>
        <p:spPr>
          <a:xfrm>
            <a:off x="4539801" y="2504941"/>
            <a:ext cx="2318198" cy="2395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6272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937" y="1232271"/>
            <a:ext cx="3599688" cy="5398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3" y="115910"/>
            <a:ext cx="3599688" cy="5401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902298" y="536814"/>
            <a:ext cx="4347672" cy="632118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Юсупова Лилия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Исхаковна</a:t>
            </a: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«Золотая игла»</a:t>
            </a:r>
          </a:p>
          <a:p>
            <a:pPr marL="0" indent="0">
              <a:lnSpc>
                <a:spcPct val="100000"/>
              </a:lnSpc>
              <a:buNone/>
            </a:pPr>
            <a:endParaRPr lang="ru-RU" sz="32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32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Зиннатуллина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Венера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Исмагиловна</a:t>
            </a:r>
            <a:endParaRPr lang="ru-RU" sz="32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 Бумажная фантазия»</a:t>
            </a:r>
          </a:p>
          <a:p>
            <a:pPr marL="0" indent="0">
              <a:lnSpc>
                <a:spcPct val="100000"/>
              </a:lnSpc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844" y="2197592"/>
            <a:ext cx="3679601" cy="198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1217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69"/>
          <a:stretch/>
        </p:blipFill>
        <p:spPr>
          <a:xfrm>
            <a:off x="8603088" y="2175314"/>
            <a:ext cx="3439754" cy="4682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2770665" cy="402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95599" y="334851"/>
            <a:ext cx="5527183" cy="589939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Резяпова</a:t>
            </a: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Татьяна Александровна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Заведующий декоративно- прикладного отдела</a:t>
            </a:r>
          </a:p>
          <a:p>
            <a:pPr marL="0" indent="0">
              <a:buNone/>
            </a:pPr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r">
              <a:buNone/>
            </a:pPr>
            <a:r>
              <a:rPr lang="ru-RU" sz="3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Хаматнурова</a:t>
            </a: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Рая </a:t>
            </a:r>
            <a:r>
              <a:rPr lang="ru-RU" sz="3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Идиятовна</a:t>
            </a:r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 algn="r">
              <a:buNone/>
            </a:pPr>
            <a:r>
              <a:rPr lang="ru-RU" sz="3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«Магия бисера»</a:t>
            </a:r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82620" y="423893"/>
            <a:ext cx="2537712" cy="1780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28" y="4069557"/>
            <a:ext cx="2734223" cy="2793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778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3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Текст 24"/>
          <p:cNvSpPr>
            <a:spLocks noGrp="1"/>
          </p:cNvSpPr>
          <p:nvPr>
            <p:ph type="body" idx="1"/>
          </p:nvPr>
        </p:nvSpPr>
        <p:spPr>
          <a:xfrm>
            <a:off x="3183790" y="1988199"/>
            <a:ext cx="6148937" cy="823912"/>
          </a:xfrm>
        </p:spPr>
        <p:txBody>
          <a:bodyPr>
            <a:noAutofit/>
          </a:bodyPr>
          <a:lstStyle/>
          <a:p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Есоян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Руслан 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Жульбертович</a:t>
            </a:r>
            <a:endParaRPr lang="ru-RU" sz="44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«Тхэквондо»</a:t>
            </a: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6614" y="2202287"/>
            <a:ext cx="2993432" cy="4492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Текст 25"/>
          <p:cNvSpPr>
            <a:spLocks noGrp="1"/>
          </p:cNvSpPr>
          <p:nvPr>
            <p:ph type="body" sz="quarter" idx="3"/>
          </p:nvPr>
        </p:nvSpPr>
        <p:spPr>
          <a:xfrm>
            <a:off x="3183790" y="5197615"/>
            <a:ext cx="5872659" cy="823912"/>
          </a:xfrm>
        </p:spPr>
        <p:txBody>
          <a:bodyPr>
            <a:noAutofit/>
          </a:bodyPr>
          <a:lstStyle/>
          <a:p>
            <a:pPr algn="r"/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Акбашев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Артур 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Ришатович</a:t>
            </a:r>
            <a:endParaRPr lang="ru-RU" sz="44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r"/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«Футбол»</a:t>
            </a: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3" y="279490"/>
            <a:ext cx="3028797" cy="406069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927" y="0"/>
            <a:ext cx="2971800" cy="235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3" t="4423" r="21355" b="4085"/>
          <a:stretch/>
        </p:blipFill>
        <p:spPr>
          <a:xfrm>
            <a:off x="978793" y="4527746"/>
            <a:ext cx="2078383" cy="216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31368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3516" y="1390918"/>
            <a:ext cx="6882684" cy="48277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Трубников Андрей 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Ильясович</a:t>
            </a:r>
            <a:endParaRPr lang="ru-RU" sz="44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«Артистическое фехтование»</a:t>
            </a: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r="37644" b="12777"/>
          <a:stretch/>
        </p:blipFill>
        <p:spPr>
          <a:xfrm>
            <a:off x="90152" y="436898"/>
            <a:ext cx="4510420" cy="5989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341" y="2597733"/>
            <a:ext cx="4290511" cy="409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47765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15178" y="1146220"/>
            <a:ext cx="7591022" cy="50724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Терещенкова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Гульнара 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Зинуровна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Джамп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</a:t>
            </a:r>
          </a:p>
          <a:p>
            <a:pPr marL="0" indent="0">
              <a:buNone/>
            </a:pP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4392"/>
            <a:ext cx="3915178" cy="5872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406" y="2968181"/>
            <a:ext cx="5447763" cy="362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14974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242" y="1281180"/>
            <a:ext cx="7366715" cy="52012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Кашаева</a:t>
            </a: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Гульнара </a:t>
            </a:r>
            <a:r>
              <a:rPr lang="ru-RU" sz="5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Вилевна</a:t>
            </a:r>
            <a:endParaRPr lang="ru-RU" sz="54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</a:t>
            </a:r>
            <a:r>
              <a:rPr lang="ru-RU" sz="5400" dirty="0">
                <a:solidFill>
                  <a:srgbClr val="002060"/>
                </a:solidFill>
                <a:latin typeface="Monotype Corsiva" panose="03010101010201010101" pitchFamily="66" charset="0"/>
              </a:rPr>
              <a:t>е</a:t>
            </a:r>
            <a:r>
              <a:rPr lang="ru-RU" sz="5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«Элегия»</a:t>
            </a:r>
            <a:endParaRPr lang="ru-RU" sz="5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2" t="13322" r="10603"/>
          <a:stretch/>
        </p:blipFill>
        <p:spPr>
          <a:xfrm>
            <a:off x="489396" y="592427"/>
            <a:ext cx="4056846" cy="5705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911" y="3740347"/>
            <a:ext cx="5196089" cy="3117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9063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46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39424" y="764373"/>
            <a:ext cx="6766775" cy="46705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6394" y="764373"/>
            <a:ext cx="6869805" cy="5454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Хасанов Дамир </a:t>
            </a:r>
            <a:r>
              <a:rPr lang="ru-RU" sz="48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Сабирович</a:t>
            </a: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«Удивительный мир Гитары»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62" y="313804"/>
            <a:ext cx="4192493" cy="6290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978" y="3459061"/>
            <a:ext cx="6341772" cy="3398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4216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9732" y="262097"/>
            <a:ext cx="8610600" cy="1293028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«Птица счастья»</a:t>
            </a:r>
            <a:endParaRPr lang="ru-RU" sz="7200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25025" y="1555125"/>
            <a:ext cx="6419045" cy="49841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dirty="0">
                <a:latin typeface="Monotype Corsiva" panose="03010101010201010101" pitchFamily="66" charset="0"/>
              </a:rPr>
              <a:t>Птица счастья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Завтрашнего дня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Прилетела,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Крыльями звеня.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Выбери меня,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Выбери меня,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Птица счастья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Завтрашнего дня.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Выбери меня,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Выбери меня,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Птица счастья</a:t>
            </a:r>
            <a:br>
              <a:rPr lang="ru-RU" sz="3200" dirty="0">
                <a:latin typeface="Monotype Corsiva" panose="03010101010201010101" pitchFamily="66" charset="0"/>
              </a:rPr>
            </a:br>
            <a:r>
              <a:rPr lang="ru-RU" sz="3200" dirty="0">
                <a:latin typeface="Monotype Corsiva" panose="03010101010201010101" pitchFamily="66" charset="0"/>
              </a:rPr>
              <a:t>Завтрашнего дня.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5271">
            <a:off x="473121" y="2198714"/>
            <a:ext cx="4714904" cy="3471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119564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9819">
            <a:off x="459393" y="1602848"/>
            <a:ext cx="6743878" cy="430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43389" y="764373"/>
            <a:ext cx="10820400" cy="40241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Где-то гитара звенит,</a:t>
            </a:r>
            <a:b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Надёжное сердце</a:t>
            </a:r>
            <a:b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Любовь сохранит.</a:t>
            </a:r>
            <a:b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Сердце любовь сохранит,</a:t>
            </a:r>
            <a:b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А птица удачи</a:t>
            </a:r>
            <a:b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Опять улетит.</a:t>
            </a:r>
          </a:p>
        </p:txBody>
      </p:sp>
    </p:spTree>
    <p:extLst>
      <p:ext uri="{BB962C8B-B14F-4D97-AF65-F5344CB8AC3E}">
        <p14:creationId xmlns:p14="http://schemas.microsoft.com/office/powerpoint/2010/main" val="351207702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0588">
            <a:off x="499356" y="1102414"/>
            <a:ext cx="7651864" cy="4780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8188" y="286696"/>
            <a:ext cx="10820400" cy="60770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Будет утро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Завтрашнего дня,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Кто-то станет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Первым, а не я.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Кто-то, а не я,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Кто-то, а не я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Сложит песню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Завтрашнего дня.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Кто-то, а не я,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Кто-то, а не я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Сложит песню</a:t>
            </a:r>
            <a:b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rgbClr val="FF0000"/>
                </a:solidFill>
                <a:latin typeface="Monotype Corsiva" panose="03010101010201010101" pitchFamily="66" charset="0"/>
              </a:rPr>
              <a:t>Завтрашнего дня.</a:t>
            </a:r>
          </a:p>
        </p:txBody>
      </p:sp>
    </p:spTree>
    <p:extLst>
      <p:ext uri="{BB962C8B-B14F-4D97-AF65-F5344CB8AC3E}">
        <p14:creationId xmlns:p14="http://schemas.microsoft.com/office/powerpoint/2010/main" val="325154281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7608" y="785610"/>
            <a:ext cx="5547575" cy="5098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Где-то гитара звенит,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Надёжное сердце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Любовь сохранит.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Сердце любовь сохранит,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А птица удачи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Опять улетит.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5876">
            <a:off x="381630" y="2336178"/>
            <a:ext cx="6508679" cy="397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476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70500" y="244699"/>
            <a:ext cx="4435699" cy="597398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Нет на свете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Танца без огня,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Есть надежда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 сердце у меня.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Выбери меня,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Выбери меня,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Птица счастья 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Завтрашнего дня</a:t>
            </a:r>
            <a:endParaRPr lang="ru-RU" sz="4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61771">
            <a:off x="145532" y="1310424"/>
            <a:ext cx="7071358" cy="4419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017825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7608" y="785610"/>
            <a:ext cx="5547575" cy="5098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Где-то гитара звенит,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Надёжное сердце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Любовь сохранит.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Сердце любовь сохранит,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А птица удачи</a:t>
            </a:r>
            <a:b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>
                <a:solidFill>
                  <a:srgbClr val="FF0000"/>
                </a:solidFill>
                <a:latin typeface="Monotype Corsiva" panose="03010101010201010101" pitchFamily="66" charset="0"/>
              </a:rPr>
              <a:t>Опять улетит.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5876">
            <a:off x="381630" y="2336178"/>
            <a:ext cx="6508679" cy="3970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34866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14044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35639" y="347730"/>
            <a:ext cx="6542468" cy="622049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60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Зарипова</a:t>
            </a: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60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Ляйсан</a:t>
            </a: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  <a:r>
              <a:rPr lang="ru-RU" sz="60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Рамилевна</a:t>
            </a: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pPr marL="0" indent="0" algn="r">
              <a:buNone/>
            </a:pP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</a:t>
            </a:r>
            <a:r>
              <a:rPr lang="ru-RU" sz="60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Йондоз</a:t>
            </a:r>
            <a:r>
              <a:rPr lang="ru-RU" sz="6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 </a:t>
            </a:r>
            <a:endParaRPr lang="ru-RU" sz="6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68" y="115909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39" y="3794848"/>
            <a:ext cx="4339465" cy="3063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6747996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94897" y="1094704"/>
            <a:ext cx="7305181" cy="51239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Баязитова</a:t>
            </a: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Ирина Александровна </a:t>
            </a:r>
          </a:p>
          <a:p>
            <a:pPr marL="0" indent="0">
              <a:buNone/>
            </a:pP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</a:t>
            </a:r>
            <a:r>
              <a:rPr lang="ru-RU" sz="66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Эндже</a:t>
            </a:r>
            <a:r>
              <a:rPr lang="ru-RU" sz="6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»</a:t>
            </a:r>
          </a:p>
          <a:p>
            <a:pPr marL="0" indent="0">
              <a:buNone/>
            </a:pPr>
            <a:endParaRPr lang="ru-RU" sz="44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6" y="342184"/>
            <a:ext cx="4298862" cy="60328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5" t="24479" r="22170" b="5662"/>
          <a:stretch/>
        </p:blipFill>
        <p:spPr>
          <a:xfrm>
            <a:off x="8796270" y="3874594"/>
            <a:ext cx="2975021" cy="2803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752490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63085" y="211214"/>
            <a:ext cx="10820400" cy="7547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8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«Дети всей Земли»</a:t>
            </a:r>
            <a:endParaRPr lang="ru-RU" sz="80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496" y="1083808"/>
            <a:ext cx="8641724" cy="5779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280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57526" y="669701"/>
            <a:ext cx="7048673" cy="5548984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Антипанова</a:t>
            </a: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Мария Ефимовна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Объединение «Говорите по- </a:t>
            </a:r>
            <a:r>
              <a:rPr lang="ru-RU" sz="4400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английски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0" y="161801"/>
            <a:ext cx="4321246" cy="6483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543175"/>
            <a:ext cx="6477000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93604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56464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57199" y="650162"/>
            <a:ext cx="3343197" cy="2228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28279" y="3965620"/>
            <a:ext cx="3470856" cy="2313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634" y="4083824"/>
            <a:ext cx="4401258" cy="2934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35557" y="3557787"/>
            <a:ext cx="3960256" cy="264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337" y="890166"/>
            <a:ext cx="3814693" cy="2542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259" y="1695061"/>
            <a:ext cx="4957366" cy="2788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07" y="3384070"/>
            <a:ext cx="3195905" cy="2130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67132" y="676888"/>
            <a:ext cx="3263020" cy="2175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11" y="5060984"/>
            <a:ext cx="2670537" cy="178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710" y="92962"/>
            <a:ext cx="3712152" cy="2474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0533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81" y="3675791"/>
            <a:ext cx="2932090" cy="2199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440"/>
            <a:ext cx="4069724" cy="2713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534" y="144440"/>
            <a:ext cx="4378817" cy="2919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14" y="4008195"/>
            <a:ext cx="3889957" cy="2593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815" y="463408"/>
            <a:ext cx="4250648" cy="3187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63" b="1808"/>
          <a:stretch/>
        </p:blipFill>
        <p:spPr>
          <a:xfrm>
            <a:off x="212983" y="2428136"/>
            <a:ext cx="4276378" cy="204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21" y="3063651"/>
            <a:ext cx="5186430" cy="3457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0119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6850"/>
            <a:ext cx="4136665" cy="2756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718" y="4056850"/>
            <a:ext cx="3537397" cy="2653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068" y="251791"/>
            <a:ext cx="5365750" cy="402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12443" r="18702" b="1415"/>
          <a:stretch/>
        </p:blipFill>
        <p:spPr>
          <a:xfrm>
            <a:off x="319401" y="251791"/>
            <a:ext cx="3119482" cy="3956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204" y="4105462"/>
            <a:ext cx="4996514" cy="2810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275800" y="719443"/>
            <a:ext cx="4063223" cy="2708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796273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79" r="19300" b="7325"/>
          <a:stretch/>
        </p:blipFill>
        <p:spPr>
          <a:xfrm>
            <a:off x="9404212" y="1469285"/>
            <a:ext cx="2787788" cy="29260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63880" y="556737"/>
            <a:ext cx="9448800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Дом детского творчества «Дружный»</a:t>
            </a:r>
            <a:endParaRPr lang="ru-RU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3880" y="2926080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День открытых дверей</a:t>
            </a:r>
          </a:p>
          <a:p>
            <a:pPr algn="ctr"/>
            <a:r>
              <a:rPr lang="ru-RU" sz="72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«Дорогою творчества»</a:t>
            </a:r>
            <a:endParaRPr lang="ru-RU" sz="72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47437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96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Спасибо за внимание!</a:t>
            </a:r>
            <a:endParaRPr lang="ru-RU" sz="9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159962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1003</TotalTime>
  <Words>612</Words>
  <Application>Microsoft Office PowerPoint</Application>
  <PresentationFormat>Широкоэкранный</PresentationFormat>
  <Paragraphs>173</Paragraphs>
  <Slides>56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4" baseType="lpstr">
      <vt:lpstr>Arial</vt:lpstr>
      <vt:lpstr>Century Gothic</vt:lpstr>
      <vt:lpstr>Georgia</vt:lpstr>
      <vt:lpstr>Monotype Corsiva</vt:lpstr>
      <vt:lpstr>Trebuchet MS</vt:lpstr>
      <vt:lpstr>Wingdings</vt:lpstr>
      <vt:lpstr>Воздушный поток</vt:lpstr>
      <vt:lpstr>След самолета</vt:lpstr>
      <vt:lpstr>Дом детского творчества «Дружный»</vt:lpstr>
      <vt:lpstr>Муниципальное бюджетное образовательное учреждение дополнительного образования детей  Дом детского творчества «Дружный»  Советского района городского округа город Уфа </vt:lpstr>
      <vt:lpstr>Только дети всегда есть дети – интересно им все на свете.  И тесны им школьные стены – ждут большой они перемены. Обращают они внимание на дополнительное образование. И мы пишем программы, составляем конспекты и планы, чтобы радость дарили знания! В этом видим свое призвание! </vt:lpstr>
      <vt:lpstr>Презентация PowerPoint</vt:lpstr>
      <vt:lpstr>Для создания целостного образовательного пространства как условия развития личности ребенка на базах общеобразовательных учреждений №15,27,100,108,110, лицея  107, гимназии №20 организована работа  10  различных объединений декоративно-прикладного, художественно-эстетического, спортивного направлений</vt:lpstr>
      <vt:lpstr>Основные направления деятельности: Декоративно- прикладное</vt:lpstr>
      <vt:lpstr>Художественно- эстетическое:</vt:lpstr>
      <vt:lpstr>Спортивно- оздоровительное:</vt:lpstr>
      <vt:lpstr>Военно- патриотическое</vt:lpstr>
      <vt:lpstr>Социально- педагогическое:</vt:lpstr>
      <vt:lpstr>Презентация PowerPoint</vt:lpstr>
      <vt:lpstr>Презентация PowerPoint</vt:lpstr>
      <vt:lpstr>И как сказал Генри Форд: Собраться вместе- это начало, остаться вместе –прогресс,  работать вместе- это успех!»</vt:lpstr>
      <vt:lpstr>Дом детского творчества «Дружный»</vt:lpstr>
      <vt:lpstr>Мухаметова  лия  Ванировна  Объединение  «Созвездие»   </vt:lpstr>
      <vt:lpstr>Дом детского творчества «Дружный»</vt:lpstr>
      <vt:lpstr>Презентация PowerPoint</vt:lpstr>
      <vt:lpstr>Галиева  Алина Галиевна  Объединение  «Волшебная скрипка»</vt:lpstr>
      <vt:lpstr>Задание №1</vt:lpstr>
      <vt:lpstr>Шакирова Екатерина Артуровна  Объединение  « Зазеркалье»    Орлова Екатерина Александровна Объединение «Идея»        </vt:lpstr>
      <vt:lpstr>Презентация PowerPoint</vt:lpstr>
      <vt:lpstr>Задание №2</vt:lpstr>
      <vt:lpstr>Презентация PowerPoint</vt:lpstr>
      <vt:lpstr>Задание №2</vt:lpstr>
      <vt:lpstr>И. Шишкин «Утро в сосновом лесу» 1889г.  </vt:lpstr>
      <vt:lpstr>Задание №3</vt:lpstr>
      <vt:lpstr>Пономарева Наталья Александровна Объединение «Игровая радуга»    </vt:lpstr>
      <vt:lpstr>Презентация PowerPoint</vt:lpstr>
      <vt:lpstr>Дом детского творчества «Дружный»</vt:lpstr>
      <vt:lpstr>Презентация PowerPoint</vt:lpstr>
      <vt:lpstr>Презентация PowerPoint</vt:lpstr>
      <vt:lpstr>Презентация PowerPoint</vt:lpstr>
      <vt:lpstr>Дом детского творчества «Дружный»</vt:lpstr>
      <vt:lpstr>Презентация PowerPoint</vt:lpstr>
      <vt:lpstr>Презентация PowerPoint</vt:lpstr>
      <vt:lpstr>Презентация PowerPoint</vt:lpstr>
      <vt:lpstr>Презентация PowerPoint</vt:lpstr>
      <vt:lpstr>Дом детского творчества «Дружный»</vt:lpstr>
      <vt:lpstr>Презентация PowerPoint</vt:lpstr>
      <vt:lpstr>«Птица счастья»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 детского творчества «Дружный»</vt:lpstr>
      <vt:lpstr>Презентация PowerPoint</vt:lpstr>
      <vt:lpstr>Презентация PowerPoint</vt:lpstr>
      <vt:lpstr>Презентация PowerPoint</vt:lpstr>
      <vt:lpstr>Презентация PowerPoint</vt:lpstr>
      <vt:lpstr>Дом детского творчества «Дружный»</vt:lpstr>
      <vt:lpstr>Презентация PowerPoint</vt:lpstr>
      <vt:lpstr>Презентация PowerPoint</vt:lpstr>
      <vt:lpstr>Презентация PowerPoint</vt:lpstr>
      <vt:lpstr>Дом детского творчества «Дружный»</vt:lpstr>
      <vt:lpstr>Презентация PowerPoint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62</cp:revision>
  <dcterms:created xsi:type="dcterms:W3CDTF">2015-08-20T09:38:14Z</dcterms:created>
  <dcterms:modified xsi:type="dcterms:W3CDTF">2015-09-09T09:00:25Z</dcterms:modified>
</cp:coreProperties>
</file>